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77" r:id="rId2"/>
    <p:sldId id="267" r:id="rId3"/>
    <p:sldId id="268" r:id="rId4"/>
    <p:sldId id="282" r:id="rId5"/>
    <p:sldId id="269" r:id="rId6"/>
    <p:sldId id="283" r:id="rId7"/>
    <p:sldId id="284" r:id="rId8"/>
    <p:sldId id="285" r:id="rId9"/>
    <p:sldId id="270" r:id="rId10"/>
    <p:sldId id="273" r:id="rId11"/>
    <p:sldId id="272" r:id="rId12"/>
    <p:sldId id="274" r:id="rId13"/>
    <p:sldId id="278" r:id="rId14"/>
    <p:sldId id="279" r:id="rId15"/>
    <p:sldId id="280" r:id="rId16"/>
    <p:sldId id="287" r:id="rId17"/>
    <p:sldId id="281" r:id="rId18"/>
    <p:sldId id="288" r:id="rId19"/>
  </p:sldIdLst>
  <p:sldSz cx="12192000" cy="6858000"/>
  <p:notesSz cx="6858000" cy="9144000"/>
  <p:defaultTextStyle>
    <a:defPPr rtl="0"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4" autoAdjust="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9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0E8C6C5-87B7-4CB4-AD1C-697A03A411AC}" type="datetime1">
              <a:rPr lang="nl-NL" smtClean="0"/>
              <a:t>7-11-2017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0BD58-3BFF-4EAF-BB8B-AC67FE801E4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2112E5-50C6-4999-9CC2-25EFB93C6EA5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dirty="0"/>
              <a:t>Klik om de tekststijlen van het model te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322CDD-9D6C-4F63-9EC2-648226624108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94497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62684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032595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369874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57580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749731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808597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76187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81357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31574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90683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19752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19748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223634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717330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07466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8" name="Rechthoek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08495F9-1AC8-47F2-869A-6AA62C0C326A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 rtlCol="0"/>
          <a:lstStyle/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48A5E69-7E69-4588-AFBF-A0C34D7E894A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CBCD6AA-E550-4013-9BBC-67C7495D66F7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9" name="Rechthoek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FF1AA23-0FB0-41DD-91A5-2E6B40E606D3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EBCAB3A-D93E-446B-AB80-867690626DB1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65169BD-0966-4521-82A5-6145BCBFB327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AB77A8C-89D4-48A2-9B9D-628840B7B1CA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10" name="Rechthoek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E68C5F-B151-4105-B5D9-13783A16C177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afbeelding 2" descr="Een lege tijdelijke aanduiding om een afbeelding toe te voegen. Klik op de tijdelijke aanduiding en selecteer de afbeelding die u wilt toevoegen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2132544-2655-4DA8-9FA6-BB3D823A1621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  <p:sp>
        <p:nvSpPr>
          <p:cNvPr id="11" name="Rechthoek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-NL" dirty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dirty="0"/>
              <a:t>Klik om de tekststijlen van het model te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F452712-7C50-4943-91CD-7EDFBEE07561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E31375A4-56A4-47D6-9801-1991572033F7}" type="slidenum">
              <a:rPr lang="nl-NL" smtClean="0"/>
              <a:pPr rtl="0"/>
              <a:t>‹nr.›</a:t>
            </a:fld>
            <a:endParaRPr lang="nl-NL" dirty="0"/>
          </a:p>
        </p:txBody>
      </p:sp>
      <p:sp>
        <p:nvSpPr>
          <p:cNvPr id="8" name="Rechthoek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nl-NL" dirty="0"/>
              <a:t>Welkom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nl-NL" dirty="0">
                <a:solidFill>
                  <a:schemeClr val="accent1">
                    <a:lumMod val="75000"/>
                  </a:schemeClr>
                </a:solidFill>
              </a:rPr>
              <a:t>Projectpresentatie Steef en Julia</a:t>
            </a:r>
          </a:p>
        </p:txBody>
      </p:sp>
      <p:pic>
        <p:nvPicPr>
          <p:cNvPr id="2050" name="Picture 2" descr="Afbeeldingsresultaat voor kiteshop versus">
            <a:extLst>
              <a:ext uri="{FF2B5EF4-FFF2-40B4-BE49-F238E27FC236}">
                <a16:creationId xmlns:a16="http://schemas.microsoft.com/office/drawing/2014/main" id="{4B5134E4-89BA-45C1-A1F8-CFBA3A514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764198"/>
            <a:ext cx="2095500" cy="276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 err="1"/>
              <a:t>Sequence</a:t>
            </a:r>
            <a:r>
              <a:rPr lang="nl-NL" dirty="0"/>
              <a:t> diagram inlogproces</a:t>
            </a:r>
          </a:p>
        </p:txBody>
      </p:sp>
    </p:spTree>
    <p:extLst>
      <p:ext uri="{BB962C8B-B14F-4D97-AF65-F5344CB8AC3E}">
        <p14:creationId xmlns:p14="http://schemas.microsoft.com/office/powerpoint/2010/main" val="194004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Demonstratie programma</a:t>
            </a:r>
          </a:p>
        </p:txBody>
      </p:sp>
    </p:spTree>
    <p:extLst>
      <p:ext uri="{BB962C8B-B14F-4D97-AF65-F5344CB8AC3E}">
        <p14:creationId xmlns:p14="http://schemas.microsoft.com/office/powerpoint/2010/main" val="11467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176D9-D95B-4E21-A81F-02A423FD8CB2}"/>
              </a:ext>
            </a:extLst>
          </p:cNvPr>
          <p:cNvSpPr txBox="1">
            <a:spLocks/>
          </p:cNvSpPr>
          <p:nvPr/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Code snippets inlogproces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0AF1CC7-958B-44F7-973F-A198ADFFE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415" y="1078157"/>
            <a:ext cx="7359161" cy="490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81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176D9-D95B-4E21-A81F-02A423FD8CB2}"/>
              </a:ext>
            </a:extLst>
          </p:cNvPr>
          <p:cNvSpPr txBox="1">
            <a:spLocks/>
          </p:cNvSpPr>
          <p:nvPr/>
        </p:nvSpPr>
        <p:spPr>
          <a:xfrm>
            <a:off x="1295400" y="123092"/>
            <a:ext cx="9601200" cy="817685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Code snippets controller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975A358-0D77-4A85-8A92-A48C243A9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27" y="624254"/>
            <a:ext cx="10220073" cy="6075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8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176D9-D95B-4E21-A81F-02A423FD8CB2}"/>
              </a:ext>
            </a:extLst>
          </p:cNvPr>
          <p:cNvSpPr txBox="1">
            <a:spLocks/>
          </p:cNvSpPr>
          <p:nvPr/>
        </p:nvSpPr>
        <p:spPr>
          <a:xfrm>
            <a:off x="1295400" y="381000"/>
            <a:ext cx="9601200" cy="60373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Code snippets token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C74E6F4-DE28-40BC-9E03-D9E881EBB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025" y="1724025"/>
            <a:ext cx="10267950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03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176D9-D95B-4E21-A81F-02A423FD8CB2}"/>
              </a:ext>
            </a:extLst>
          </p:cNvPr>
          <p:cNvSpPr txBox="1">
            <a:spLocks/>
          </p:cNvSpPr>
          <p:nvPr/>
        </p:nvSpPr>
        <p:spPr>
          <a:xfrm>
            <a:off x="1233854" y="240324"/>
            <a:ext cx="9601200" cy="60373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Code snippets </a:t>
            </a:r>
            <a:r>
              <a:rPr lang="nl-NL" dirty="0" err="1"/>
              <a:t>HoofdController</a:t>
            </a:r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E1AC8031-E575-46F7-A640-1DAF23E07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854" y="844063"/>
            <a:ext cx="8455269" cy="579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99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176D9-D95B-4E21-A81F-02A423FD8CB2}"/>
              </a:ext>
            </a:extLst>
          </p:cNvPr>
          <p:cNvSpPr txBox="1">
            <a:spLocks/>
          </p:cNvSpPr>
          <p:nvPr/>
        </p:nvSpPr>
        <p:spPr>
          <a:xfrm>
            <a:off x="1233854" y="240324"/>
            <a:ext cx="9601200" cy="60373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De moeite waard om te delen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5D87185D-1F58-420E-BFED-1E1EE1822CCE}"/>
              </a:ext>
            </a:extLst>
          </p:cNvPr>
          <p:cNvSpPr txBox="1"/>
          <p:nvPr/>
        </p:nvSpPr>
        <p:spPr>
          <a:xfrm>
            <a:off x="1406769" y="1573822"/>
            <a:ext cx="79394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Design principes en patronen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nl-NL" dirty="0"/>
              <a:t>Doe niet rigide, wees flexibel: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nl-NL" dirty="0"/>
              <a:t>Connectie: Pool of Single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nl-NL" dirty="0"/>
              <a:t>Switchen tussen databases </a:t>
            </a:r>
            <a:r>
              <a:rPr lang="nl-NL" dirty="0" err="1"/>
              <a:t>MongoDB</a:t>
            </a:r>
            <a:r>
              <a:rPr lang="nl-NL" dirty="0"/>
              <a:t> en </a:t>
            </a:r>
            <a:r>
              <a:rPr lang="nl-NL" dirty="0" err="1"/>
              <a:t>mysql</a:t>
            </a:r>
            <a:r>
              <a:rPr lang="nl-NL" dirty="0"/>
              <a:t>, </a:t>
            </a:r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not</a:t>
            </a:r>
            <a:r>
              <a:rPr lang="nl-NL" dirty="0"/>
              <a:t>?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nl-NL" dirty="0"/>
              <a:t>Loose </a:t>
            </a:r>
            <a:r>
              <a:rPr lang="nl-NL" dirty="0" err="1"/>
              <a:t>coupling</a:t>
            </a:r>
            <a:r>
              <a:rPr lang="nl-NL" dirty="0"/>
              <a:t>: </a:t>
            </a:r>
            <a:r>
              <a:rPr lang="nl-NL" dirty="0" err="1"/>
              <a:t>Dependency</a:t>
            </a:r>
            <a:r>
              <a:rPr lang="nl-NL" dirty="0"/>
              <a:t> </a:t>
            </a:r>
            <a:r>
              <a:rPr lang="nl-NL" dirty="0" err="1"/>
              <a:t>injection</a:t>
            </a:r>
            <a:r>
              <a:rPr lang="nl-NL" dirty="0"/>
              <a:t> </a:t>
            </a:r>
            <a:r>
              <a:rPr lang="nl-NL" dirty="0" err="1"/>
              <a:t>HoofdController</a:t>
            </a:r>
            <a:endParaRPr lang="nl-NL" dirty="0"/>
          </a:p>
          <a:p>
            <a:endParaRPr lang="nl-NL" dirty="0"/>
          </a:p>
          <a:p>
            <a:r>
              <a:rPr lang="nl-NL" dirty="0" err="1"/>
              <a:t>Validator</a:t>
            </a:r>
            <a:r>
              <a:rPr lang="nl-NL" dirty="0"/>
              <a:t> bepaalt of je invoer correct is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17043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Wat hebben we geleerd</a:t>
            </a:r>
          </a:p>
        </p:txBody>
      </p:sp>
      <p:pic>
        <p:nvPicPr>
          <p:cNvPr id="1026" name="Picture 2" descr="Afbeeldingsresultaat voor kiteshop versus">
            <a:extLst>
              <a:ext uri="{FF2B5EF4-FFF2-40B4-BE49-F238E27FC236}">
                <a16:creationId xmlns:a16="http://schemas.microsoft.com/office/drawing/2014/main" id="{2BF08665-9923-438C-A4B8-9F77E1BBC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4069" y="-138479"/>
            <a:ext cx="5615354" cy="5615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kite megaloop">
            <a:extLst>
              <a:ext uri="{FF2B5EF4-FFF2-40B4-BE49-F238E27FC236}">
                <a16:creationId xmlns:a16="http://schemas.microsoft.com/office/drawing/2014/main" id="{E0A9E297-2B23-4DB0-9BFA-77F4E86D7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323" y="1905000"/>
            <a:ext cx="5715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181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997DB3-2C92-44AD-876A-C73CE7F13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94946"/>
          </a:xfrm>
        </p:spPr>
        <p:txBody>
          <a:bodyPr/>
          <a:lstStyle/>
          <a:p>
            <a:r>
              <a:rPr lang="nl-NL" dirty="0"/>
              <a:t>Wat hebben we geleerd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D24375-38B5-4A66-A856-2EA05B6A4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399" y="975946"/>
            <a:ext cx="4727448" cy="641350"/>
          </a:xfrm>
        </p:spPr>
        <p:txBody>
          <a:bodyPr/>
          <a:lstStyle/>
          <a:p>
            <a:r>
              <a:rPr lang="nl-NL" dirty="0"/>
              <a:t>Steef En Julia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421C9EF-079C-4FFB-BD72-4DE3DB844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399" y="1570892"/>
            <a:ext cx="10222523" cy="347345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</a:pPr>
            <a:r>
              <a:rPr lang="nl-NL" dirty="0"/>
              <a:t>We hebben geleerd dat programmeren fantastisch is!</a:t>
            </a:r>
          </a:p>
          <a:p>
            <a:pPr>
              <a:lnSpc>
                <a:spcPct val="100000"/>
              </a:lnSpc>
            </a:pPr>
            <a:r>
              <a:rPr lang="nl-NL" dirty="0"/>
              <a:t>Leren werken met databases en de koppeling tussen je eigen programma en een database</a:t>
            </a:r>
          </a:p>
          <a:p>
            <a:pPr>
              <a:lnSpc>
                <a:spcPct val="100000"/>
              </a:lnSpc>
            </a:pPr>
            <a:r>
              <a:rPr lang="nl-NL" dirty="0"/>
              <a:t>Samenwerken is ook een kunst</a:t>
            </a:r>
          </a:p>
          <a:p>
            <a:pPr>
              <a:lnSpc>
                <a:spcPct val="100000"/>
              </a:lnSpc>
            </a:pPr>
            <a:r>
              <a:rPr lang="nl-NL" dirty="0"/>
              <a:t>Design </a:t>
            </a:r>
            <a:r>
              <a:rPr lang="nl-NL" dirty="0" err="1"/>
              <a:t>principles</a:t>
            </a:r>
            <a:r>
              <a:rPr lang="nl-NL" dirty="0"/>
              <a:t> van theorie omzetten naar de praktijk</a:t>
            </a:r>
          </a:p>
          <a:p>
            <a:pPr>
              <a:lnSpc>
                <a:spcPct val="100000"/>
              </a:lnSpc>
            </a:pPr>
            <a:r>
              <a:rPr lang="nl-NL" dirty="0"/>
              <a:t>En hetzelfde geldt voor patronen</a:t>
            </a:r>
          </a:p>
          <a:p>
            <a:pPr>
              <a:lnSpc>
                <a:spcPct val="100000"/>
              </a:lnSpc>
            </a:pPr>
            <a:r>
              <a:rPr lang="nl-NL" dirty="0"/>
              <a:t>Consistent zijn is makkelijk, maar consistent blijven is moeilijk!</a:t>
            </a:r>
          </a:p>
          <a:p>
            <a:pPr>
              <a:lnSpc>
                <a:spcPct val="100000"/>
              </a:lnSpc>
            </a:pPr>
            <a:r>
              <a:rPr lang="nl-NL" dirty="0"/>
              <a:t>Programmeren is zeer verslavend en het bereikt je dromen</a:t>
            </a:r>
          </a:p>
          <a:p>
            <a:pPr>
              <a:lnSpc>
                <a:spcPct val="100000"/>
              </a:lnSpc>
            </a:pPr>
            <a:r>
              <a:rPr lang="nl-NL" dirty="0"/>
              <a:t>Bedenken hoe je iets wil uitvoeren is echt interessant. Stackoverflow is handig. Implementeren van je bedachte code is bijna net zo leuk als </a:t>
            </a:r>
            <a:r>
              <a:rPr lang="nl-NL" dirty="0" err="1"/>
              <a:t>kiten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67706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Inhoudsopgave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nl-NL" dirty="0"/>
              <a:t>Console applicatie; Boer Piet begon een </a:t>
            </a:r>
            <a:r>
              <a:rPr lang="nl-NL" dirty="0" err="1"/>
              <a:t>kiteshop</a:t>
            </a:r>
            <a:endParaRPr lang="nl-NL" dirty="0"/>
          </a:p>
          <a:p>
            <a:pPr rtl="0"/>
            <a:r>
              <a:rPr lang="nl-NL" dirty="0"/>
              <a:t>UML en </a:t>
            </a:r>
            <a:r>
              <a:rPr lang="nl-NL" dirty="0" err="1"/>
              <a:t>sql</a:t>
            </a:r>
            <a:endParaRPr lang="nl-NL" dirty="0"/>
          </a:p>
          <a:p>
            <a:pPr rtl="0"/>
            <a:r>
              <a:rPr lang="nl-NL" dirty="0"/>
              <a:t>Demonstratie programma</a:t>
            </a:r>
          </a:p>
          <a:p>
            <a:pPr rtl="0"/>
            <a:r>
              <a:rPr lang="nl-NL" dirty="0"/>
              <a:t>Inloggen toegelicht </a:t>
            </a:r>
            <a:r>
              <a:rPr lang="nl-NL" dirty="0" err="1"/>
              <a:t>sequencediagram</a:t>
            </a:r>
            <a:r>
              <a:rPr lang="nl-NL" dirty="0"/>
              <a:t> /code</a:t>
            </a:r>
          </a:p>
          <a:p>
            <a:pPr rtl="0"/>
            <a:r>
              <a:rPr lang="nl-NL" dirty="0"/>
              <a:t>De moeite waard om te delen </a:t>
            </a:r>
          </a:p>
          <a:p>
            <a:pPr rtl="0"/>
            <a:r>
              <a:rPr lang="nl-NL" dirty="0"/>
              <a:t>Wat hebben we geleerd</a:t>
            </a:r>
          </a:p>
          <a:p>
            <a:pPr rtl="0"/>
            <a:endParaRPr lang="nl-NL" dirty="0"/>
          </a:p>
          <a:p>
            <a:pPr rtl="0"/>
            <a:endParaRPr lang="nl-NL" dirty="0"/>
          </a:p>
          <a:p>
            <a:pPr rtl="0"/>
            <a:endParaRPr lang="nl-NL" dirty="0"/>
          </a:p>
          <a:p>
            <a:pPr rtl="0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 err="1"/>
              <a:t>Kiteshop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64E5197-5052-49E4-82D4-55F5C6867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28800"/>
            <a:ext cx="2379785" cy="4114800"/>
          </a:xfrm>
        </p:spPr>
        <p:txBody>
          <a:bodyPr/>
          <a:lstStyle/>
          <a:p>
            <a:r>
              <a:rPr lang="nl-NL" b="1" dirty="0"/>
              <a:t>Account </a:t>
            </a:r>
          </a:p>
          <a:p>
            <a:r>
              <a:rPr lang="nl-NL" b="1" dirty="0"/>
              <a:t>Klanten </a:t>
            </a:r>
          </a:p>
          <a:p>
            <a:r>
              <a:rPr lang="nl-NL" b="1" dirty="0"/>
              <a:t>Producten </a:t>
            </a:r>
          </a:p>
          <a:p>
            <a:r>
              <a:rPr lang="nl-NL" b="1" dirty="0"/>
              <a:t>Bestellingen</a:t>
            </a:r>
          </a:p>
          <a:p>
            <a:pPr marL="45720" indent="0">
              <a:buNone/>
            </a:pPr>
            <a:endParaRPr lang="nl-NL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31993AF5-88B4-476C-83C0-AA457B4F52B0}"/>
              </a:ext>
            </a:extLst>
          </p:cNvPr>
          <p:cNvSpPr txBox="1">
            <a:spLocks/>
          </p:cNvSpPr>
          <p:nvPr/>
        </p:nvSpPr>
        <p:spPr>
          <a:xfrm>
            <a:off x="6855068" y="1828800"/>
            <a:ext cx="2379785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Nieuw aanmaken</a:t>
            </a:r>
          </a:p>
          <a:p>
            <a:r>
              <a:rPr lang="nl-NL" dirty="0"/>
              <a:t>Wijzigen </a:t>
            </a:r>
          </a:p>
          <a:p>
            <a:r>
              <a:rPr lang="nl-NL" dirty="0"/>
              <a:t>Verwijderen  </a:t>
            </a:r>
          </a:p>
          <a:p>
            <a:r>
              <a:rPr lang="nl-NL" dirty="0"/>
              <a:t>Inlezen  </a:t>
            </a:r>
          </a:p>
          <a:p>
            <a:pPr marL="45720" indent="0">
              <a:buFont typeface="Arial" pitchFamily="34" charset="0"/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86154"/>
          </a:xfrm>
        </p:spPr>
        <p:txBody>
          <a:bodyPr rtlCol="0"/>
          <a:lstStyle/>
          <a:p>
            <a:pPr rtl="0"/>
            <a:r>
              <a:rPr lang="nl-NL" dirty="0"/>
              <a:t>UML View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CB9E086-B93E-43E9-8C78-85E44852C7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C09D813-5DB1-438A-B95B-BD0784E9D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686" y="1109663"/>
            <a:ext cx="11170627" cy="498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06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86154"/>
          </a:xfrm>
        </p:spPr>
        <p:txBody>
          <a:bodyPr rtlCol="0"/>
          <a:lstStyle/>
          <a:p>
            <a:pPr rtl="0"/>
            <a:r>
              <a:rPr lang="nl-NL" dirty="0"/>
              <a:t>UML Connection</a:t>
            </a: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6B2A2685-8CFE-4800-A102-AB99D6F1E1B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95400" y="869824"/>
            <a:ext cx="6635262" cy="468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30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0" y="140677"/>
            <a:ext cx="9601200" cy="606669"/>
          </a:xfrm>
        </p:spPr>
        <p:txBody>
          <a:bodyPr rtlCol="0"/>
          <a:lstStyle/>
          <a:p>
            <a:pPr rtl="0"/>
            <a:r>
              <a:rPr lang="nl-NL" dirty="0"/>
              <a:t>UML controller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B689DDF-8D41-498E-BC1D-46ACA401290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95399" y="958946"/>
            <a:ext cx="7770938" cy="509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8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0" y="140677"/>
            <a:ext cx="9601200" cy="606669"/>
          </a:xfrm>
        </p:spPr>
        <p:txBody>
          <a:bodyPr rtlCol="0"/>
          <a:lstStyle/>
          <a:p>
            <a:pPr rtl="0"/>
            <a:r>
              <a:rPr lang="nl-NL" dirty="0"/>
              <a:t>UML </a:t>
            </a:r>
            <a:r>
              <a:rPr lang="nl-NL" dirty="0" err="1"/>
              <a:t>klantdao</a:t>
            </a:r>
            <a:endParaRPr lang="nl-NL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B8424336-760D-421E-9576-956371BB0FF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921977" y="949808"/>
            <a:ext cx="6644054" cy="471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7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4B227D-2265-4D03-8E31-1C63E6A3E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uml</a:t>
            </a:r>
            <a:endParaRPr lang="nl-NL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88F48C4F-9DDF-47DF-BCA9-5441D45BB11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447193" y="89083"/>
            <a:ext cx="8762999" cy="602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583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0" y="131886"/>
            <a:ext cx="9601200" cy="562706"/>
          </a:xfrm>
        </p:spPr>
        <p:txBody>
          <a:bodyPr rtlCol="0"/>
          <a:lstStyle/>
          <a:p>
            <a:pPr rtl="0"/>
            <a:r>
              <a:rPr lang="nl-NL" dirty="0" err="1"/>
              <a:t>SQl</a:t>
            </a:r>
            <a:endParaRPr lang="nl-NL" dirty="0"/>
          </a:p>
        </p:txBody>
      </p:sp>
      <p:pic>
        <p:nvPicPr>
          <p:cNvPr id="11" name="Tijdelijke aanduiding voor inhoud 10">
            <a:extLst>
              <a:ext uri="{FF2B5EF4-FFF2-40B4-BE49-F238E27FC236}">
                <a16:creationId xmlns:a16="http://schemas.microsoft.com/office/drawing/2014/main" id="{99435A95-1FDF-4A70-A717-35B68091948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930769" y="614566"/>
            <a:ext cx="6899031" cy="510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3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ode lijn bedrijven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459634_TF03031023" id="{5E36F311-C09E-4B99-A4F6-3E7B9A321A5D}" vid="{9FE3E85B-38F9-4A78-B0C6-5E066FA17D20}"/>
    </a:ext>
  </a:extLst>
</a:theme>
</file>

<file path=ppt/theme/theme2.xml><?xml version="1.0" encoding="utf-8"?>
<a:theme xmlns:a="http://schemas.openxmlformats.org/drawingml/2006/main" name="Office-thema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hema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Zakelijke presentatie met rode lijn (breedbeeld)</Template>
  <TotalTime>2340</TotalTime>
  <Words>230</Words>
  <Application>Microsoft Office PowerPoint</Application>
  <PresentationFormat>Breedbeeld</PresentationFormat>
  <Paragraphs>67</Paragraphs>
  <Slides>18</Slides>
  <Notes>16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2" baseType="lpstr">
      <vt:lpstr>Arial</vt:lpstr>
      <vt:lpstr>Cambria</vt:lpstr>
      <vt:lpstr>Courier New</vt:lpstr>
      <vt:lpstr>Rode lijn bedrijven 16x9</vt:lpstr>
      <vt:lpstr>Welkom</vt:lpstr>
      <vt:lpstr>Inhoudsopgave</vt:lpstr>
      <vt:lpstr>Kiteshop</vt:lpstr>
      <vt:lpstr>UML View</vt:lpstr>
      <vt:lpstr>UML Connection</vt:lpstr>
      <vt:lpstr>UML controller</vt:lpstr>
      <vt:lpstr>UML klantdao</vt:lpstr>
      <vt:lpstr>uml</vt:lpstr>
      <vt:lpstr>SQl</vt:lpstr>
      <vt:lpstr>Sequence diagram inlogproces</vt:lpstr>
      <vt:lpstr>Demonstratie programma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Wat hebben we geleerd</vt:lpstr>
      <vt:lpstr>Wat hebben we geleerd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Welkom</dc:title>
  <dc:creator>julia de lozanne</dc:creator>
  <cp:lastModifiedBy>julia de lozanne</cp:lastModifiedBy>
  <cp:revision>24</cp:revision>
  <dcterms:created xsi:type="dcterms:W3CDTF">2017-11-03T09:05:51Z</dcterms:created>
  <dcterms:modified xsi:type="dcterms:W3CDTF">2017-11-07T11:32:56Z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